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vml" ContentType="application/vnd.openxmlformats-officedocument.vmlDrawing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7  Антропогенное воздействие на гидросферу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7.1 Использование пресной воды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7.2 Источники и последствия антропогенных воздействий на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гидросферу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7.3 Загрязненная вода и здоровье человека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7.4 Общие сведения о методах очистки сточных вод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Очистка сточных вод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обработка сточных вод с целью разрушения или удаления из них вредных веществ. Освобождение сточных вод от загрязнения - сложное производство. В нем, как и в любом другом производстве, имеется сырье (сточные воды) и готовая продукция (очищенная вода).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7.6 </a:t>
            </a:r>
            <a:r>
              <a:rPr lang="ru-RU" b="1" dirty="0" smtClean="0"/>
              <a:t>– В</a:t>
            </a:r>
            <a:r>
              <a:rPr lang="ru-RU" b="1" cap="none" dirty="0" smtClean="0"/>
              <a:t>ариант принципиальной схемы очистки  сточных вод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0" y="1285860"/>
          <a:ext cx="9144000" cy="557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r:id="rId3" imgW="11666667" imgH="6830378" progId="">
                  <p:embed/>
                </p:oleObj>
              </mc:Choice>
              <mc:Fallback>
                <p:oleObj r:id="rId3" imgW="11666667" imgH="6830378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85860"/>
                        <a:ext cx="9144000" cy="5572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57364"/>
            <a:ext cx="8686800" cy="18573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исунок 7.1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Круговорот воды в обществе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руговорот воды в обществе"/>
          <p:cNvPicPr>
            <a:picLocks noChangeAspect="1" noChangeArrowheads="1"/>
          </p:cNvPicPr>
          <p:nvPr/>
        </p:nvPicPr>
        <p:blipFill>
          <a:blip r:embed="rId2">
            <a:lum bright="4000" contrast="-4000"/>
          </a:blip>
          <a:srcRect l="5939" t="4846" r="5090" b="12114"/>
          <a:stretch>
            <a:fillRect/>
          </a:stretch>
        </p:blipFill>
        <p:spPr bwMode="auto">
          <a:xfrm>
            <a:off x="-15325" y="1500150"/>
            <a:ext cx="9159325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28736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сновными источниками загрязнения водоемов являются: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недостаточно очищенные сточные воды промышленных и коммунальных предприятий, крупных животноводческих комплексов;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отходы производства при разработке рудных ископаемых;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отходы производства при обработке и сплаве лесоматериалов;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воды шахт, рудников;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сбросы водного и железнодорожного транспорта;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смыв ядохимикатов ливневыми стоками;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газодымовые выбросы, оседающие из атмосферы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утечки нефти и нефтепродуктов.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агрязнение поверхностных и подземных вод можно распределить на следующие типы: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механическое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содержания механических примесей (песок, шлам, ил, мусор и др.), свойственное в основном поверхностным видам загрязнений. Этот вид загрязнения ухудшает органолептические показатели вод;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химическое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в воде органических и неорганических веществ токсического и нетоксического действия. Является наиболее стойким и далеко распространяющимся. Оно может быть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(фенолы, пестициды и др.)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неорганическим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(кислоты, щелочи, соли),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токсичным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(тяжелые металлы, цианиды)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нетоксичным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бактериальное и биологическое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наличие в воде разнообразных патогенных микроорганизмов, грибов и водорослей, зачастую носящее временный характер;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радиоактивное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присутствие радиоактивных веществ в поверхностных или подземных водах, куда попадают при сбросе и захоронении радиоактивных отходов, при взаимодействии подземных вод с радиоактивными горными породами, просачивании радиоактивных веществ вглубь земли вместе с атмосферными водами и др.;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тепловое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выпуск в водоемы подогретых вод тепловых и атомных ЭС, что приводит к изменению газового и химического состава, выделению сероводорода и метана, «цветению» воды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</a:t>
            </a:r>
            <a:r>
              <a:rPr lang="ru-RU" b="1" cap="none" dirty="0" smtClean="0"/>
              <a:t>исунок 7.</a:t>
            </a:r>
            <a:r>
              <a:rPr lang="ru-RU" b="1" dirty="0" smtClean="0"/>
              <a:t>3 – П</a:t>
            </a:r>
            <a:r>
              <a:rPr lang="ru-RU" b="1" cap="none" dirty="0" smtClean="0"/>
              <a:t>оследствия </a:t>
            </a:r>
            <a:r>
              <a:rPr lang="ru-RU" b="1" cap="none" dirty="0" err="1" smtClean="0"/>
              <a:t>евтрофирования</a:t>
            </a:r>
            <a:r>
              <a:rPr lang="ru-RU" b="1" cap="none" dirty="0" smtClean="0"/>
              <a:t> водоемов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24744"/>
            <a:ext cx="849748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925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Аутозагрязнение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самозагрязнение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водоёма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это вторичное загрязнение водоема разлагающимся мертвым веществом.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Самозагрязнение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водоёма происходит особенно интенсивно в результате антропогенного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евтрофирования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водоемов, массового отмирания водорослей, дающих вспышку  количественного развития; водная среда не только обогащается мертвым органических веществом, но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интоксицируется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выделяемыми при этом веществами сложной молекулярной структуры.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кологические последствия загрязнения морских экосистем выражаются в следующих процессах и явлениях: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5072074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нарушении устойчивости экосистем;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прогрессирующем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евтрофировании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появлении «красных приливов»;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накоплении химических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токсикантов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снижении биологической продуктивности;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возникновении мутагенеза и канцерогенеза в морской среде;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микробиологическом загрязнении прибрежных районов моря.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  <a:t>исунок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7.5 – Э</a:t>
            </a:r>
            <a:r>
              <a:rPr lang="ru-RU" sz="2400" b="1" cap="none" dirty="0" smtClean="0">
                <a:latin typeface="Times New Roman" pitchFamily="18" charset="0"/>
                <a:cs typeface="Times New Roman" pitchFamily="18" charset="0"/>
              </a:rPr>
              <a:t>кологические последствия создания водохранилищ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вдхр"/>
          <p:cNvPicPr>
            <a:picLocks noChangeAspect="1" noChangeArrowheads="1"/>
          </p:cNvPicPr>
          <p:nvPr/>
        </p:nvPicPr>
        <p:blipFill>
          <a:blip r:embed="rId2"/>
          <a:srcRect l="4654" t="2930" r="4654" b="10545"/>
          <a:stretch>
            <a:fillRect/>
          </a:stretch>
        </p:blipFill>
        <p:spPr bwMode="auto">
          <a:xfrm>
            <a:off x="2428860" y="500042"/>
            <a:ext cx="550072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86800" cy="204305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700" b="1" cap="none" dirty="0" smtClean="0">
                <a:latin typeface="Times New Roman" pitchFamily="18" charset="0"/>
                <a:cs typeface="Times New Roman" pitchFamily="18" charset="0"/>
              </a:rPr>
              <a:t>аболевания человека и неблагоприятные последствия для его здоровья при использовании загрязненной воды, а также при контакте с ней подразделяются на четыре типа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991600" cy="5357826"/>
          </a:xfrm>
        </p:spPr>
        <p:txBody>
          <a:bodyPr>
            <a:normAutofit fontScale="85000" lnSpcReduction="20000"/>
          </a:bodyPr>
          <a:lstStyle/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вызываемые при употреблении воды, зараженной болезнетворными микроорганизмами (тиф, холера, дизентерия, полиомиелит, гастроэнтерит, вирусный гепатит А);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кожи и слизистой, возникающие при использовании загрязненной воды для умывания, стирки, уборки (от трахомы до проказы);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переносчиками возбудителей которых являются моллюски и насекомые, развивающиеся либо полностью, либо частично в водной среде, а также гельминтозные заболевания (шистосоматоз, ришта, малярия, желтая лихорадка и др.); </a:t>
            </a:r>
          </a:p>
          <a:p>
            <a:pPr lvl="0" fontAlgn="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заболевания, вызываемые поступлением в организм загрязняющих веществ, накапливающихся в пищевых цепях.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897109-ABFA-4823-871B-B4AEF38AEF3A}"/>
</file>

<file path=customXml/itemProps2.xml><?xml version="1.0" encoding="utf-8"?>
<ds:datastoreItem xmlns:ds="http://schemas.openxmlformats.org/officeDocument/2006/customXml" ds:itemID="{4C9439B1-7E20-4D12-95BA-4A260C12BD56}"/>
</file>

<file path=customXml/itemProps3.xml><?xml version="1.0" encoding="utf-8"?>
<ds:datastoreItem xmlns:ds="http://schemas.openxmlformats.org/officeDocument/2006/customXml" ds:itemID="{DC0276D6-A027-4B55-9F0F-9A05AFBF1F8F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</TotalTime>
  <Words>603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7  Антропогенное воздействие на гидросферу </vt:lpstr>
      <vt:lpstr>Рисунок 7.1 – Круговорот воды в обществе </vt:lpstr>
      <vt:lpstr>Основными источниками загрязнения водоемов являются: </vt:lpstr>
      <vt:lpstr>Загрязнение поверхностных и подземных вод можно распределить на следующие типы: </vt:lpstr>
      <vt:lpstr>Рисунок 7.3 – Последствия евтрофирования водоемов  </vt:lpstr>
      <vt:lpstr>Презентация PowerPoint</vt:lpstr>
      <vt:lpstr>Экологические последствия загрязнения морских экосистем выражаются в следующих процессах и явлениях:</vt:lpstr>
      <vt:lpstr>Рисунок 7.5 – Экологические последствия создания водохранилищ</vt:lpstr>
      <vt:lpstr>Заболевания человека и неблагоприятные последствия для его здоровья при использовании загрязненной воды, а также при контакте с ней подразделяются на четыре типа:  </vt:lpstr>
      <vt:lpstr>Презентация PowerPoint</vt:lpstr>
      <vt:lpstr>Рисунок 7.6 – Вариант принципиальной схемы очистки  сточных вод  </vt:lpstr>
      <vt:lpstr>Спасибо за внимание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  Антропогенное воздействие на гидросферу </dc:title>
  <dc:creator>Admin</dc:creator>
  <cp:lastModifiedBy>Denis Drozdov</cp:lastModifiedBy>
  <cp:revision>15</cp:revision>
  <dcterms:created xsi:type="dcterms:W3CDTF">2014-05-29T19:40:03Z</dcterms:created>
  <dcterms:modified xsi:type="dcterms:W3CDTF">2014-05-31T10:50:27Z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